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9" r:id="rId3"/>
    <p:sldId id="257" r:id="rId4"/>
    <p:sldId id="258" r:id="rId5"/>
    <p:sldId id="260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463"/>
    <p:restoredTop sz="95876"/>
  </p:normalViewPr>
  <p:slideViewPr>
    <p:cSldViewPr snapToGrid="0">
      <p:cViewPr varScale="1">
        <p:scale>
          <a:sx n="140" d="100"/>
          <a:sy n="140" d="100"/>
        </p:scale>
        <p:origin x="560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BAA51A-E0A2-6C7E-6241-82023EBAEA5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A3C5FF8-66ED-428B-FB4D-2AD04D5C284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3BA339C-7BBE-2014-4600-BABAE841EF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2BC6C3-1886-B84C-A99A-69069CA7961B}" type="datetimeFigureOut">
              <a:rPr lang="en-US" smtClean="0"/>
              <a:t>6/24/26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F89F090-3F37-F0F8-6DA4-A6D024D2A9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E48662-0D5E-F530-0D89-11E80D295F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37FD93-78D8-DB4E-9D04-A5369065B9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1865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7A5C8F-3E40-7ADB-26E0-7585BA98A8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DCB4175-0FB1-E4D2-FE8A-3F5EF1C2F2C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06E78E0-58BA-C15C-2C13-7AEBE72FA3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2BC6C3-1886-B84C-A99A-69069CA7961B}" type="datetimeFigureOut">
              <a:rPr lang="en-US" smtClean="0"/>
              <a:t>6/24/26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0601F4D-E405-5222-1763-D479ECA582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1759324-E354-44E0-8BA7-A66666CA0D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37FD93-78D8-DB4E-9D04-A5369065B9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05114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0DC2A38-3F5E-C420-8A7E-9D0C4321172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5971210-7CE6-1DBE-42B4-16D7FABE590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838FCD3-1AED-37F3-EA21-62A6ED30A3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2BC6C3-1886-B84C-A99A-69069CA7961B}" type="datetimeFigureOut">
              <a:rPr lang="en-US" smtClean="0"/>
              <a:t>6/24/26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B3674C8-C8C0-48A5-C7C6-DC6773DA77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3590BD3-2F95-61D7-51DF-3A2552D168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37FD93-78D8-DB4E-9D04-A5369065B9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85632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5158D2-06A5-6F5C-45EC-7DCAA65118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393062-CE92-20EC-8094-8EE78F3917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A9227EA-3D10-BC37-20F3-BD29967DF9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2BC6C3-1886-B84C-A99A-69069CA7961B}" type="datetimeFigureOut">
              <a:rPr lang="en-US" smtClean="0"/>
              <a:t>6/24/26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7D7129D-91C5-BE7A-4682-9E3EE9842A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F63F176-9921-16B4-D1AF-9EF3FDCE7B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37FD93-78D8-DB4E-9D04-A5369065B9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01504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6FB007-EE4B-13FC-323D-0ED41B6855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20BC69A-C607-1A6C-D580-473BACB760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066AA19-4AEF-9B2D-5454-A041CCB528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2BC6C3-1886-B84C-A99A-69069CA7961B}" type="datetimeFigureOut">
              <a:rPr lang="en-US" smtClean="0"/>
              <a:t>6/24/26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18CCD9-73BE-5AB2-DFB5-C107D13BB8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C05C21A-559F-1850-4EFE-EE83304E00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37FD93-78D8-DB4E-9D04-A5369065B9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09878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84F259-EBA8-08D3-3825-A688FC55FF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2B5355-E97F-A1CD-72BB-1EE0D7FFA2E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3A42ABD-29E7-920A-A39C-CAAAFDDCF89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9D0BB48-5771-273D-8FC2-B82DA98A02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2BC6C3-1886-B84C-A99A-69069CA7961B}" type="datetimeFigureOut">
              <a:rPr lang="en-US" smtClean="0"/>
              <a:t>6/24/26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4809B64-A8A6-39C3-16FB-D8DBF448B1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8DC94C8-70CA-1CC8-951A-BEBDAE7C08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37FD93-78D8-DB4E-9D04-A5369065B9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91107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703139-A7AA-961B-9832-37649C7DE1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0A3B0D2-2F8F-92F5-B1FA-692B35D0C4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102AFB6-A971-9CBB-131A-19ACD90B66E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56B0A51-1F1B-98F4-0A8B-D6573AE8CBA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8B55999-CE4D-C4A1-678F-2D16D663E58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325322A-DB9C-6A8F-510C-691452EA34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2BC6C3-1886-B84C-A99A-69069CA7961B}" type="datetimeFigureOut">
              <a:rPr lang="en-US" smtClean="0"/>
              <a:t>6/24/26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F15352F-456E-E097-BF72-51C393303E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FEDB53B-B92A-D1B6-77CB-49BA2112A7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37FD93-78D8-DB4E-9D04-A5369065B9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88953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A69333-61F2-CAE0-7C53-B6B7B2AE94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D64EEB3-E05C-8F60-38E0-AFC80E5948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2BC6C3-1886-B84C-A99A-69069CA7961B}" type="datetimeFigureOut">
              <a:rPr lang="en-US" smtClean="0"/>
              <a:t>6/24/26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D168C8E-74DD-5CCF-EF96-130F57D9B3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C2F8565-83D7-A622-2BB5-09DF946FD9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37FD93-78D8-DB4E-9D04-A5369065B9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24516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8974E17-0EA2-253A-D584-49482FA5C5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2BC6C3-1886-B84C-A99A-69069CA7961B}" type="datetimeFigureOut">
              <a:rPr lang="en-US" smtClean="0"/>
              <a:t>6/24/26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BB3FE98-887C-581B-3360-D2265BFAF0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6C82B8C-DA74-1892-80EB-0B27CAFCF6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37FD93-78D8-DB4E-9D04-A5369065B9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59403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8E0984-F8E2-F722-BECE-6A177A82C3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C9FBF1-AD43-862A-F704-47EB9C1725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0DD0869-17F8-ABD3-36DE-B576B83D7A1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80C5019-4B02-9FB5-77EE-F523D3B6E2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2BC6C3-1886-B84C-A99A-69069CA7961B}" type="datetimeFigureOut">
              <a:rPr lang="en-US" smtClean="0"/>
              <a:t>6/24/26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26BC526-3B00-CBC9-520C-52D7897F0E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A022A50-CA38-B205-000D-6835381897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37FD93-78D8-DB4E-9D04-A5369065B9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88895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67E424-7A5B-CDCD-6BDD-5A487649EE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2C92DB8-99D3-6223-3810-97D37EB0B39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42C978A-6EC7-6A31-C130-EF81B3CEDCD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EEA086F-C18A-B092-6164-6E8C1A7412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2BC6C3-1886-B84C-A99A-69069CA7961B}" type="datetimeFigureOut">
              <a:rPr lang="en-US" smtClean="0"/>
              <a:t>6/24/26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972E406-50F3-FF49-CD26-5A2845B245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A51DAAE-BCBD-AFD8-98C5-3F04FA12DD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37FD93-78D8-DB4E-9D04-A5369065B9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42877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F4E8C49-6463-B591-0B20-2B156AE12F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D3B94F9-C0AF-E3F5-CE61-C3956D4BAB4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DEFB6FA-23CD-2078-230B-7B2F0618997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02BC6C3-1886-B84C-A99A-69069CA7961B}" type="datetimeFigureOut">
              <a:rPr lang="en-US" smtClean="0"/>
              <a:t>6/24/26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70FCC8D-4E38-6503-A17C-3E37F01B5D5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CAD662A-A459-3737-9129-093869C566F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D37FD93-78D8-DB4E-9D04-A5369065B9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96050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www.scc.kit.edu/dienste/ki-toolbox.php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C04ABB-379A-AACD-6677-4DDF7866FF9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RPB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C53461E-D1CC-84A4-B8E7-EBE0FF47771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Meetings: 24.06.26</a:t>
            </a:r>
          </a:p>
        </p:txBody>
      </p:sp>
    </p:spTree>
    <p:extLst>
      <p:ext uri="{BB962C8B-B14F-4D97-AF65-F5344CB8AC3E}">
        <p14:creationId xmlns:p14="http://schemas.microsoft.com/office/powerpoint/2010/main" val="2521415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0F077B-C8A3-93B7-7B10-C63637E88C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Participants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1266D9-135F-1B92-6FF2-0F3F82CD177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Arman Khalatyan</a:t>
            </a:r>
          </a:p>
          <a:p>
            <a:r>
              <a:rPr lang="en-US" dirty="0"/>
              <a:t>Archim Streit</a:t>
            </a:r>
          </a:p>
          <a:p>
            <a:r>
              <a:rPr lang="en-US" dirty="0"/>
              <a:t>Sebastian </a:t>
            </a:r>
            <a:r>
              <a:rPr lang="en-US" dirty="0" err="1"/>
              <a:t>Wozniewski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68347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4CCF2B-8D7A-4490-C45B-9D8DBBF867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RESOURCES: Requirements on AI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0B0ACC-720F-3710-A8ED-B76E952EB13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err="1"/>
              <a:t>Mln</a:t>
            </a:r>
            <a:r>
              <a:rPr lang="en-US" dirty="0"/>
              <a:t>-Tokens as a main measurement for quotas(like </a:t>
            </a:r>
            <a:r>
              <a:rPr lang="en-US" dirty="0" err="1"/>
              <a:t>CPUhours</a:t>
            </a:r>
            <a:r>
              <a:rPr lang="en-US" dirty="0"/>
              <a:t>)</a:t>
            </a:r>
          </a:p>
          <a:p>
            <a:r>
              <a:rPr lang="en-US" dirty="0"/>
              <a:t>Providers , but for user's knowhow: </a:t>
            </a:r>
          </a:p>
          <a:p>
            <a:pPr lvl="1"/>
            <a:r>
              <a:rPr lang="en-US" dirty="0"/>
              <a:t>GPUs: as a </a:t>
            </a:r>
            <a:r>
              <a:rPr lang="en-US" dirty="0" err="1"/>
              <a:t>jobqueue</a:t>
            </a:r>
            <a:endParaRPr lang="en-US" dirty="0"/>
          </a:p>
          <a:p>
            <a:pPr lvl="1"/>
            <a:r>
              <a:rPr lang="en-US" dirty="0"/>
              <a:t>GPUs on demand</a:t>
            </a:r>
          </a:p>
          <a:p>
            <a:r>
              <a:rPr lang="en-US" dirty="0"/>
              <a:t>LLM provides:</a:t>
            </a:r>
          </a:p>
          <a:p>
            <a:pPr lvl="1"/>
            <a:r>
              <a:rPr lang="en-US" b="1" dirty="0" err="1"/>
              <a:t>someURL.de</a:t>
            </a:r>
            <a:r>
              <a:rPr lang="en-US" b="1" dirty="0"/>
              <a:t>/v1 </a:t>
            </a:r>
            <a:r>
              <a:rPr lang="en-US" dirty="0"/>
              <a:t>OpenAI compatible LLM endpoint with Key protected</a:t>
            </a:r>
          </a:p>
          <a:p>
            <a:pPr lvl="1"/>
            <a:r>
              <a:rPr lang="en-US" dirty="0"/>
              <a:t>Similar like </a:t>
            </a:r>
            <a:r>
              <a:rPr lang="en-US" dirty="0" err="1"/>
              <a:t>blabladoor</a:t>
            </a:r>
            <a:r>
              <a:rPr lang="en-US" dirty="0"/>
              <a:t> ?</a:t>
            </a:r>
          </a:p>
          <a:p>
            <a:r>
              <a:rPr lang="en-US" dirty="0"/>
              <a:t>Open questions to discuss</a:t>
            </a:r>
          </a:p>
          <a:p>
            <a:pPr lvl="1"/>
            <a:r>
              <a:rPr lang="en-US" dirty="0"/>
              <a:t>Distributing, resource share</a:t>
            </a:r>
          </a:p>
          <a:p>
            <a:pPr lvl="1"/>
            <a:r>
              <a:rPr lang="en-US" dirty="0"/>
              <a:t>Accounting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70174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5913E0-FB27-0137-6DD7-4FDB20B6D2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Router or whole infra: KIT good praxis example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E30B42-B81C-444A-3E19-A73BFAE797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hlinkClick r:id="rId2"/>
              </a:rPr>
              <a:t>https://www.scc.kit.edu/dienste/ki-toolbox.php</a:t>
            </a: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9001B58-93D6-F3D2-4F77-4B62F096F1B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18310" y="2591562"/>
            <a:ext cx="7772400" cy="3450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73201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8CACFB-861B-DD84-89FB-0FF138563E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proposal: Routing/Federating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63039BA-E045-9E00-0644-D159864D2ABF}"/>
              </a:ext>
            </a:extLst>
          </p:cNvPr>
          <p:cNvSpPr/>
          <p:nvPr/>
        </p:nvSpPr>
        <p:spPr>
          <a:xfrm>
            <a:off x="5483352" y="2167128"/>
            <a:ext cx="2426208" cy="1197864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KIT-Hosting Model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5A228670-0AF5-6EC5-8336-55D92BC83402}"/>
              </a:ext>
            </a:extLst>
          </p:cNvPr>
          <p:cNvSpPr/>
          <p:nvPr/>
        </p:nvSpPr>
        <p:spPr>
          <a:xfrm>
            <a:off x="3639312" y="3217164"/>
            <a:ext cx="758952" cy="841248"/>
          </a:xfrm>
          <a:prstGeom prst="ellipse">
            <a:avLst/>
          </a:prstGeom>
        </p:spPr>
        <p:style>
          <a:lnRef idx="2">
            <a:schemeClr val="accent3">
              <a:shade val="15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50" dirty="0"/>
              <a:t>router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0D4AC68-8568-BB3C-E6A1-F16FDC3504D1}"/>
              </a:ext>
            </a:extLst>
          </p:cNvPr>
          <p:cNvSpPr/>
          <p:nvPr/>
        </p:nvSpPr>
        <p:spPr>
          <a:xfrm>
            <a:off x="5626608" y="3095244"/>
            <a:ext cx="2426208" cy="1197864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KIT-Hosting Model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CB77FC8-AE18-86CE-0ECC-5900E7A1218F}"/>
              </a:ext>
            </a:extLst>
          </p:cNvPr>
          <p:cNvSpPr/>
          <p:nvPr/>
        </p:nvSpPr>
        <p:spPr>
          <a:xfrm>
            <a:off x="5891784" y="3946588"/>
            <a:ext cx="2426208" cy="1197864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KIT-Hosting Model</a:t>
            </a:r>
          </a:p>
        </p:txBody>
      </p:sp>
      <p:sp>
        <p:nvSpPr>
          <p:cNvPr id="9" name="Smiley Face 8">
            <a:extLst>
              <a:ext uri="{FF2B5EF4-FFF2-40B4-BE49-F238E27FC236}">
                <a16:creationId xmlns:a16="http://schemas.microsoft.com/office/drawing/2014/main" id="{CE06B427-2898-B0C4-4DC4-49B84E208346}"/>
              </a:ext>
            </a:extLst>
          </p:cNvPr>
          <p:cNvSpPr/>
          <p:nvPr/>
        </p:nvSpPr>
        <p:spPr>
          <a:xfrm>
            <a:off x="1010412" y="2717292"/>
            <a:ext cx="640080" cy="621792"/>
          </a:xfrm>
          <a:prstGeom prst="smileyFac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Smiley Face 9">
            <a:extLst>
              <a:ext uri="{FF2B5EF4-FFF2-40B4-BE49-F238E27FC236}">
                <a16:creationId xmlns:a16="http://schemas.microsoft.com/office/drawing/2014/main" id="{4236559E-DFA8-D375-D8BF-ED705310B3FB}"/>
              </a:ext>
            </a:extLst>
          </p:cNvPr>
          <p:cNvSpPr/>
          <p:nvPr/>
        </p:nvSpPr>
        <p:spPr>
          <a:xfrm>
            <a:off x="1453896" y="2979420"/>
            <a:ext cx="640080" cy="621792"/>
          </a:xfrm>
          <a:prstGeom prst="smileyFac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Smiley Face 10">
            <a:extLst>
              <a:ext uri="{FF2B5EF4-FFF2-40B4-BE49-F238E27FC236}">
                <a16:creationId xmlns:a16="http://schemas.microsoft.com/office/drawing/2014/main" id="{B0D46E54-85D1-E53B-2379-731FC9BFCC33}"/>
              </a:ext>
            </a:extLst>
          </p:cNvPr>
          <p:cNvSpPr/>
          <p:nvPr/>
        </p:nvSpPr>
        <p:spPr>
          <a:xfrm>
            <a:off x="862584" y="3203448"/>
            <a:ext cx="640080" cy="621792"/>
          </a:xfrm>
          <a:prstGeom prst="smileyFac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Smiley Face 11">
            <a:extLst>
              <a:ext uri="{FF2B5EF4-FFF2-40B4-BE49-F238E27FC236}">
                <a16:creationId xmlns:a16="http://schemas.microsoft.com/office/drawing/2014/main" id="{82040E3A-8072-773A-F238-BDCCEDDC9279}"/>
              </a:ext>
            </a:extLst>
          </p:cNvPr>
          <p:cNvSpPr/>
          <p:nvPr/>
        </p:nvSpPr>
        <p:spPr>
          <a:xfrm>
            <a:off x="1158240" y="3427476"/>
            <a:ext cx="640080" cy="621792"/>
          </a:xfrm>
          <a:prstGeom prst="smileyFac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77B852DE-DD7C-93C4-1012-1828E473896E}"/>
              </a:ext>
            </a:extLst>
          </p:cNvPr>
          <p:cNvCxnSpPr>
            <a:stCxn id="6" idx="6"/>
            <a:endCxn id="4" idx="1"/>
          </p:cNvCxnSpPr>
          <p:nvPr/>
        </p:nvCxnSpPr>
        <p:spPr>
          <a:xfrm flipV="1">
            <a:off x="4398264" y="2766060"/>
            <a:ext cx="1085088" cy="87172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B79DB372-9771-3EA7-1AB4-ADD9E7F8CBA9}"/>
              </a:ext>
            </a:extLst>
          </p:cNvPr>
          <p:cNvCxnSpPr>
            <a:stCxn id="6" idx="6"/>
            <a:endCxn id="7" idx="1"/>
          </p:cNvCxnSpPr>
          <p:nvPr/>
        </p:nvCxnSpPr>
        <p:spPr>
          <a:xfrm>
            <a:off x="4398264" y="3637788"/>
            <a:ext cx="1228344" cy="5638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2429C1EE-8A95-2BE5-0752-B2F7549B3551}"/>
              </a:ext>
            </a:extLst>
          </p:cNvPr>
          <p:cNvCxnSpPr>
            <a:stCxn id="6" idx="6"/>
            <a:endCxn id="8" idx="1"/>
          </p:cNvCxnSpPr>
          <p:nvPr/>
        </p:nvCxnSpPr>
        <p:spPr>
          <a:xfrm>
            <a:off x="4398264" y="3637788"/>
            <a:ext cx="1493520" cy="907732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Rectangle 19">
            <a:extLst>
              <a:ext uri="{FF2B5EF4-FFF2-40B4-BE49-F238E27FC236}">
                <a16:creationId xmlns:a16="http://schemas.microsoft.com/office/drawing/2014/main" id="{A3A277D2-9A5F-1106-D9D7-DD30E1E167DF}"/>
              </a:ext>
            </a:extLst>
          </p:cNvPr>
          <p:cNvSpPr/>
          <p:nvPr/>
        </p:nvSpPr>
        <p:spPr>
          <a:xfrm>
            <a:off x="2246376" y="2481072"/>
            <a:ext cx="1377696" cy="224028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Accounting</a:t>
            </a:r>
          </a:p>
        </p:txBody>
      </p:sp>
    </p:spTree>
    <p:extLst>
      <p:ext uri="{BB962C8B-B14F-4D97-AF65-F5344CB8AC3E}">
        <p14:creationId xmlns:p14="http://schemas.microsoft.com/office/powerpoint/2010/main" val="35288786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1140</TotalTime>
  <Words>107</Words>
  <Application>Microsoft Macintosh PowerPoint</Application>
  <PresentationFormat>Widescreen</PresentationFormat>
  <Paragraphs>25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Aptos</vt:lpstr>
      <vt:lpstr>Aptos Display</vt:lpstr>
      <vt:lpstr>Arial</vt:lpstr>
      <vt:lpstr>Office Theme</vt:lpstr>
      <vt:lpstr>RPB</vt:lpstr>
      <vt:lpstr>Participants</vt:lpstr>
      <vt:lpstr>RESOURCES: Requirements on AI</vt:lpstr>
      <vt:lpstr>Router or whole infra: KIT good praxis example</vt:lpstr>
      <vt:lpstr>proposal: Routing/Federating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Arman Khalatyan</dc:creator>
  <cp:lastModifiedBy>Arman Khalatyan</cp:lastModifiedBy>
  <cp:revision>5</cp:revision>
  <dcterms:created xsi:type="dcterms:W3CDTF">2026-06-24T12:17:07Z</dcterms:created>
  <dcterms:modified xsi:type="dcterms:W3CDTF">2026-06-25T07:17:32Z</dcterms:modified>
</cp:coreProperties>
</file>